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4"/>
  </p:notesMasterIdLst>
  <p:handoutMasterIdLst>
    <p:handoutMasterId r:id="rId5"/>
  </p:handoutMasterIdLst>
  <p:sldIdLst>
    <p:sldId id="370" r:id="rId2"/>
    <p:sldId id="368" r:id="rId3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349"/>
    <a:srgbClr val="C0B3D7"/>
    <a:srgbClr val="6699FF"/>
    <a:srgbClr val="0066CC"/>
    <a:srgbClr val="6666FF"/>
    <a:srgbClr val="3333FF"/>
    <a:srgbClr val="CC00CC"/>
    <a:srgbClr val="000000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65" d="100"/>
          <a:sy n="65" d="100"/>
        </p:scale>
        <p:origin x="1332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22/05/2018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22/05/2018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0" y="978605"/>
            <a:ext cx="9144000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Programma </a:t>
            </a: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Operativo </a:t>
            </a:r>
            <a:endParaRPr lang="it-IT" dirty="0" smtClean="0">
              <a:solidFill>
                <a:srgbClr val="0070C0"/>
              </a:solidFill>
              <a:latin typeface="+mj-lt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832648" y="6351711"/>
            <a:ext cx="327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Palermo 24 maggio 2018</a:t>
            </a:r>
          </a:p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I.P.S.S.A.R. “ Francesco Paolo Cascino”</a:t>
            </a:r>
            <a:endParaRPr lang="it-IT" sz="12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0" y="270892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0" y="4077072"/>
            <a:ext cx="9144000" cy="1754327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Dott.ssa Francesca </a:t>
            </a:r>
            <a:r>
              <a:rPr lang="it-IT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pPr algn="ctr"/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800" dirty="0" smtClean="0"/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</a:t>
            </a:r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dei Servizi e delle Attività Formative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695273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Punto</a:t>
            </a:r>
            <a:r>
              <a:rPr kumimoji="0" lang="it-IT" sz="2000" b="1" i="0" u="none" strike="noStrike" cap="none" normalizeH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 6.b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dell’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OdG</a:t>
            </a:r>
            <a:endParaRPr lang="it-IT" sz="800" dirty="0" smtClean="0"/>
          </a:p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Contributo del PO FSE Sicilia 2014 – 2020 </a:t>
            </a:r>
          </a:p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al Piano di rafforzamento </a:t>
            </a:r>
          </a:p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delle politiche attive</a:t>
            </a: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7861" y="-4650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Contributo del PO al Piano di rafforzamento </a:t>
            </a:r>
          </a:p>
          <a:p>
            <a:pPr algn="ctr"/>
            <a:r>
              <a:rPr lang="it-IT" sz="30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delle politiche attive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16602"/>
              </p:ext>
            </p:extLst>
          </p:nvPr>
        </p:nvGraphicFramePr>
        <p:xfrm>
          <a:off x="6897" y="1412775"/>
          <a:ext cx="9137103" cy="4808963"/>
        </p:xfrm>
        <a:graphic>
          <a:graphicData uri="http://schemas.openxmlformats.org/drawingml/2006/table">
            <a:tbl>
              <a:tblPr/>
              <a:tblGrid>
                <a:gridCol w="385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5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4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7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593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82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81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36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8368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01038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 PO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Obiettivo Tematico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Priorità Investimento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Obiettivo specifico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Intervento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Stato di </a:t>
                      </a:r>
                      <a:endParaRPr lang="it-IT" sz="1200" b="1" i="0" u="none" strike="noStrike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it-IT" sz="12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Attuazione</a:t>
                      </a:r>
                      <a:endParaRPr lang="it-IT" sz="12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</a:t>
                      </a:r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Operazioni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0" fontAlgn="ctr"/>
                      <a:r>
                        <a:rPr lang="it-IT" sz="12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Risorse</a:t>
                      </a:r>
                    </a:p>
                    <a:p>
                      <a:pPr algn="ctr" rtl="0" fontAlgn="ctr"/>
                      <a:r>
                        <a:rPr lang="it-IT" sz="12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Programmate</a:t>
                      </a:r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it-IT" sz="12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Risorse Programmate </a:t>
                      </a:r>
                      <a:b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cui quota FSE (75%)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25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8.ii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ex misura 5 PON IOG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Concluso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2.052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6.187.311,50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4.640.483,63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9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8.vii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8.7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Convenzione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Formez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corso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1.350.000,00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1.012.500,00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92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Avviso 1/2017 -Contratto di Ricollocazione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corso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1.676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15.000.000,00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11.250.000,00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386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8.ii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Avviso 20/2018 - Tirocini obbligatori e non obbligatori delle professioni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ordinistiche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corso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15.000.000,00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11.250.000,00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779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8.5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Avviso 21/2018 -Contributi all'occupazione per i disoccupati di lunga durata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corso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15.000.000,00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11.250.000,00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668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8.ii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Avviso 22/2018 - Tirocini extracurriculari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corso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30.000.000,00 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22.500.000,00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18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434" marR="7434" marT="74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7434" marR="7434" marT="7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434" marR="7434" marT="7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200" b="1" i="0" u="none" strike="noStrike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3.729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82.537.311,50</a:t>
                      </a:r>
                    </a:p>
                  </a:txBody>
                  <a:tcPr marL="7434" marR="7434" marT="7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61.902.983,63</a:t>
                      </a:r>
                    </a:p>
                  </a:txBody>
                  <a:tcPr marL="7434" marR="7434" marT="74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6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3962</TotalTime>
  <Words>204</Words>
  <Application>Microsoft Office PowerPoint</Application>
  <PresentationFormat>On-screen Show (4:3)</PresentationFormat>
  <Paragraphs>93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ＭＳ Ｐゴシック</vt:lpstr>
      <vt:lpstr>SimSun</vt:lpstr>
      <vt:lpstr>Arial</vt:lpstr>
      <vt:lpstr>Arial Black</vt:lpstr>
      <vt:lpstr>Arial Rounded MT Bold</vt:lpstr>
      <vt:lpstr>Calibri</vt:lpstr>
      <vt:lpstr>Times New Roman</vt:lpstr>
      <vt:lpstr>Tema di Office</vt:lpstr>
      <vt:lpstr>PowerPoint Presentation</vt:lpstr>
      <vt:lpstr>PowerPoint Presentation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Elda Maria Rizzo</cp:lastModifiedBy>
  <cp:revision>596</cp:revision>
  <dcterms:created xsi:type="dcterms:W3CDTF">2007-03-15T14:10:26Z</dcterms:created>
  <dcterms:modified xsi:type="dcterms:W3CDTF">2018-05-22T09:35:07Z</dcterms:modified>
</cp:coreProperties>
</file>